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1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0" d="100"/>
          <a:sy n="60" d="100"/>
        </p:scale>
        <p:origin x="7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BF53A-0865-46EB-BC53-F6CFB817373C}" type="datetimeFigureOut">
              <a:rPr lang="es-CO" smtClean="0"/>
              <a:t>19/05/2015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C0D5-7BA4-446B-9C66-D79ADD7331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6712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BF53A-0865-46EB-BC53-F6CFB817373C}" type="datetimeFigureOut">
              <a:rPr lang="es-CO" smtClean="0"/>
              <a:t>19/05/2015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C0D5-7BA4-446B-9C66-D79ADD7331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2799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BF53A-0865-46EB-BC53-F6CFB817373C}" type="datetimeFigureOut">
              <a:rPr lang="es-CO" smtClean="0"/>
              <a:t>19/05/2015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C0D5-7BA4-446B-9C66-D79ADD7331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0498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BF53A-0865-46EB-BC53-F6CFB817373C}" type="datetimeFigureOut">
              <a:rPr lang="es-CO" smtClean="0"/>
              <a:t>19/05/2015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C0D5-7BA4-446B-9C66-D79ADD7331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04312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BF53A-0865-46EB-BC53-F6CFB817373C}" type="datetimeFigureOut">
              <a:rPr lang="es-CO" smtClean="0"/>
              <a:t>19/05/2015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C0D5-7BA4-446B-9C66-D79ADD7331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1800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BF53A-0865-46EB-BC53-F6CFB817373C}" type="datetimeFigureOut">
              <a:rPr lang="es-CO" smtClean="0"/>
              <a:t>19/05/2015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C0D5-7BA4-446B-9C66-D79ADD7331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7861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BF53A-0865-46EB-BC53-F6CFB817373C}" type="datetimeFigureOut">
              <a:rPr lang="es-CO" smtClean="0"/>
              <a:t>19/05/2015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C0D5-7BA4-446B-9C66-D79ADD7331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44710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BF53A-0865-46EB-BC53-F6CFB817373C}" type="datetimeFigureOut">
              <a:rPr lang="es-CO" smtClean="0"/>
              <a:t>19/05/2015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C0D5-7BA4-446B-9C66-D79ADD7331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18966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BF53A-0865-46EB-BC53-F6CFB817373C}" type="datetimeFigureOut">
              <a:rPr lang="es-CO" smtClean="0"/>
              <a:t>19/05/2015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C0D5-7BA4-446B-9C66-D79ADD7331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2103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BF53A-0865-46EB-BC53-F6CFB817373C}" type="datetimeFigureOut">
              <a:rPr lang="es-CO" smtClean="0"/>
              <a:t>19/05/2015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C0D5-7BA4-446B-9C66-D79ADD7331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0053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BF53A-0865-46EB-BC53-F6CFB817373C}" type="datetimeFigureOut">
              <a:rPr lang="es-CO" smtClean="0"/>
              <a:t>19/05/2015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6C0D5-7BA4-446B-9C66-D79ADD7331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3921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BF53A-0865-46EB-BC53-F6CFB817373C}" type="datetimeFigureOut">
              <a:rPr lang="es-CO" smtClean="0"/>
              <a:t>19/05/2015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6C0D5-7BA4-446B-9C66-D79ADD7331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594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SIMULACIONES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410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2800351" y="2587335"/>
            <a:ext cx="1724891" cy="173528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Elipse 2"/>
          <p:cNvSpPr/>
          <p:nvPr/>
        </p:nvSpPr>
        <p:spPr>
          <a:xfrm>
            <a:off x="6636326" y="2673060"/>
            <a:ext cx="1350818" cy="1319646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Elipse 3"/>
          <p:cNvSpPr/>
          <p:nvPr/>
        </p:nvSpPr>
        <p:spPr>
          <a:xfrm>
            <a:off x="10001250" y="3067914"/>
            <a:ext cx="848591" cy="7741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Elipse 4"/>
          <p:cNvSpPr/>
          <p:nvPr/>
        </p:nvSpPr>
        <p:spPr>
          <a:xfrm>
            <a:off x="-716972" y="1808017"/>
            <a:ext cx="11315700" cy="32939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Elipse 5"/>
          <p:cNvSpPr/>
          <p:nvPr/>
        </p:nvSpPr>
        <p:spPr>
          <a:xfrm>
            <a:off x="479711" y="2036616"/>
            <a:ext cx="7090062" cy="28367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326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013 -0.24004 C -0.19388 -0.24004 0.01406 -0.13032 0.01406 0.00486 C 0.01406 0.14005 -0.19388 0.25 -0.45013 0.25 C -0.70625 0.25 -0.91393 0.14005 -0.91393 0.00486 C -0.91393 -0.13032 -0.70625 -0.24004 -0.45013 -0.24004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24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745 -0.18889 C -0.10833 -0.18889 0.02122 -0.09676 0.02122 0.01782 C 0.02122 0.13171 -0.10833 0.22477 -0.26745 0.22477 C -0.42669 0.22477 -0.55547 0.13171 -0.55547 0.01782 C -0.55547 -0.09676 -0.42669 -0.18889 -0.26745 -0.18889 Z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20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914399" y="363682"/>
            <a:ext cx="9798627" cy="619298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Elipse 2"/>
          <p:cNvSpPr/>
          <p:nvPr/>
        </p:nvSpPr>
        <p:spPr>
          <a:xfrm>
            <a:off x="1641762" y="932584"/>
            <a:ext cx="8343900" cy="50551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516" y="452507"/>
            <a:ext cx="1611983" cy="95308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95414">
            <a:off x="4307272" y="548280"/>
            <a:ext cx="578435" cy="43382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953" y="1190548"/>
            <a:ext cx="1984666" cy="82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28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362 -0.03704 C 0.40286 -0.03704 0.57291 0.1493 0.57291 0.37986 C 0.57291 0.61041 0.40286 0.79791 0.19362 0.79791 C -0.0155 0.79791 -0.18477 0.61041 -0.18477 0.37986 C -0.18477 0.1493 -0.0155 -0.03704 0.19362 -0.03704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4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763 -0.13518 C 0.49856 -0.13518 0.66992 0.05 0.66992 0.27917 C 0.66992 0.50788 0.49856 0.69329 0.28763 0.69329 C 0.07643 0.69329 -0.0944 0.50788 -0.0944 0.27917 C -0.0944 0.05 0.07643 -0.13518 0.28763 -0.13518 Z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591" y="260806"/>
            <a:ext cx="3862820" cy="6067257"/>
          </a:xfrm>
          <a:prstGeom prst="rect">
            <a:avLst/>
          </a:prstGeom>
        </p:spPr>
      </p:pic>
      <p:sp>
        <p:nvSpPr>
          <p:cNvPr id="4" name="Nube 3"/>
          <p:cNvSpPr/>
          <p:nvPr/>
        </p:nvSpPr>
        <p:spPr>
          <a:xfrm>
            <a:off x="6899564" y="1672937"/>
            <a:ext cx="322119" cy="238991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00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7 -0.04676 L -0.01407 -0.04653 C -0.01693 -0.04954 -0.01954 -0.05162 -0.02227 -0.05417 C -0.03204 -0.06412 -0.02461 -0.05926 -0.03151 -0.0632 C -0.03256 -0.06459 -0.03308 -0.06598 -0.03425 -0.0669 C -0.03568 -0.0676 -0.03711 -0.06829 -0.03855 -0.06852 C -0.0405 -0.06922 -0.04271 -0.06968 -0.04467 -0.07014 C -0.04636 -0.07061 -0.04792 -0.07107 -0.04961 -0.0713 C -0.05365 -0.07107 -0.05795 -0.07107 -0.06172 -0.07014 C -0.06446 -0.06945 -0.06641 -0.06806 -0.06901 -0.0669 C -0.07058 -0.06598 -0.0724 -0.06551 -0.07422 -0.06505 C -0.07526 -0.06366 -0.07683 -0.06274 -0.07813 -0.06158 C -0.07917 -0.05996 -0.07995 -0.05857 -0.08125 -0.05787 C -0.08412 -0.05556 -0.09037 -0.05232 -0.09037 -0.05209 C -0.09115 -0.05093 -0.09206 -0.04792 -0.09362 -0.04676 C -0.09948 -0.04098 -0.09844 -0.05301 -0.10339 -0.0345 L -0.10769 -0.01991 C -0.10795 -0.01737 -0.10834 -0.01482 -0.10873 -0.0125 C -0.10886 -0.0095 -0.10899 -0.00649 -0.10964 -0.00348 C -0.11042 0.00208 -0.11172 0.0074 -0.11289 0.01319 L -0.11485 0.02407 C -0.11472 0.03055 -0.11472 0.03726 -0.11381 0.04375 C -0.11329 0.04745 -0.11342 0.05254 -0.11172 0.05463 L -0.10873 0.05856 C -0.10834 0.06458 -0.10821 0.07037 -0.10769 0.07615 C -0.10769 0.07777 -0.10704 0.08009 -0.10664 0.08171 C -0.10612 0.08657 -0.10547 0.09143 -0.10469 0.09652 C -0.10404 0.09814 -0.10365 0.09976 -0.10339 0.10162 C -0.10326 0.10486 -0.10313 0.10787 -0.10235 0.11088 C -0.10052 0.12685 -0.10235 0.10763 -0.10052 0.1287 C -0.10092 0.15555 -0.10052 0.18194 -0.1017 0.20879 C -0.10183 0.21273 -0.10287 0.21713 -0.10339 0.22175 C -0.10456 0.22662 -0.10469 0.22777 -0.10664 0.23263 C -0.10769 0.23425 -0.10873 0.23564 -0.10964 0.23773 C -0.11029 0.23935 -0.11107 0.24143 -0.11172 0.24328 C -0.11276 0.24513 -0.11381 0.24652 -0.11485 0.24838 C -0.1155 0.25 -0.11615 0.25185 -0.1168 0.25416 C -0.11719 0.25555 -0.11719 0.25787 -0.11784 0.25995 C -0.11862 0.26134 -0.11993 0.2618 -0.12071 0.26319 C -0.12396 0.27106 -0.12579 0.27777 -0.13204 0.28125 C -0.13646 0.28356 -0.13399 0.28217 -0.13829 0.28634 C -0.14258 0.29861 -0.13724 0.28634 -0.14427 0.29375 C -0.14545 0.29513 -0.14597 0.29791 -0.14727 0.29976 C -0.15235 0.30625 -0.15157 0.30324 -0.15664 0.30856 C -0.15847 0.31088 -0.16068 0.31342 -0.16263 0.31597 C -0.16511 0.31898 -0.16732 0.32245 -0.16993 0.32453 C -0.17891 0.33425 -0.16967 0.32338 -0.17696 0.33194 C -0.17748 0.33564 -0.17774 0.33981 -0.17904 0.34282 C -0.17982 0.34583 -0.18177 0.34768 -0.18308 0.35046 C -0.18542 0.35532 -0.18763 0.36111 -0.19024 0.36643 L -0.19024 0.36666 C -0.19701 0.3905 -0.18868 0.36064 -0.19297 0.37916 C -0.19558 0.38912 -0.1948 0.38356 -0.1961 0.39213 C -0.19753 0.40046 -0.1974 0.40162 -0.19818 0.4118 C -0.19792 0.41944 -0.19922 0.42847 -0.19727 0.43541 C -0.19636 0.43912 -0.19115 0.43935 -0.19115 0.43958 C -0.19024 0.44027 -0.18894 0.44213 -0.18815 0.44259 C -0.18542 0.44375 -0.18282 0.44328 -0.17982 0.44467 C -0.17891 0.4449 -0.17774 0.4456 -0.17696 0.44629 C -0.1737 0.44513 -0.17006 0.4449 -0.16667 0.44259 C -0.16446 0.44143 -0.16198 0.43217 -0.16068 0.42986 C -0.15951 0.42893 -0.15847 0.42893 -0.15743 0.42847 L -0.15352 0.41736 C -0.15287 0.41527 -0.1517 0.41365 -0.15157 0.4118 C -0.14883 0.39791 -0.15235 0.41481 -0.14844 0.40069 C -0.14766 0.39907 -0.14753 0.39722 -0.14727 0.39583 C -0.14662 0.39305 -0.14597 0.3905 -0.14532 0.38865 C -0.14375 0.38449 -0.14128 0.37708 -0.14128 0.37731 C -0.13685 0.35463 -0.14414 0.39097 -0.13829 0.36643 C -0.13763 0.36435 -0.13776 0.36157 -0.13724 0.35925 C -0.13633 0.35532 -0.13386 0.35231 -0.13308 0.34838 C -0.13217 0.34398 -0.13164 0.34074 -0.13125 0.33564 C -0.1306 0.33125 -0.1306 0.32731 -0.12982 0.32314 C -0.1293 0.31921 -0.12878 0.31597 -0.12826 0.3125 C -0.12748 0.30671 -0.12696 0.29583 -0.12592 0.29027 C -0.12526 0.28634 -0.12539 0.28217 -0.12396 0.27939 L -0.11784 0.26851 C -0.1155 0.26481 -0.11472 0.26203 -0.11172 0.25995 C -0.10964 0.25763 -0.10547 0.25671 -0.10339 0.25578 C -0.09896 0.25671 -0.09414 0.25625 -0.08946 0.25763 C -0.08802 0.2581 -0.08763 0.26064 -0.08646 0.26134 C -0.07774 0.26875 -0.08881 0.25625 -0.07995 0.26713 C -0.07969 0.26921 -0.07943 0.27152 -0.07917 0.27407 C -0.07839 0.2831 -0.07904 0.29213 -0.07813 0.30138 C -0.07774 0.30509 -0.07422 0.30995 -0.07318 0.3125 C -0.06511 0.32893 -0.07618 0.30671 -0.06993 0.32314 C -0.0694 0.325 -0.0681 0.32685 -0.06719 0.32847 C -0.06511 0.33865 -0.06719 0.32939 -0.06407 0.33935 C -0.06302 0.34166 -0.06276 0.34444 -0.06172 0.34675 C -0.06042 0.35115 -0.05821 0.35254 -0.05586 0.35555 C -0.05443 0.35925 -0.05248 0.36226 -0.0517 0.36643 C -0.05144 0.36851 -0.05092 0.3699 -0.05092 0.37222 C -0.05013 0.37407 -0.05013 0.37685 -0.04961 0.37916 C -0.0487 0.38333 -0.04571 0.39004 -0.04571 0.39027 C -0.04545 0.39213 -0.04532 0.39421 -0.04467 0.39583 C -0.04284 0.40138 -0.03868 0.4074 -0.03737 0.41342 C -0.03711 0.41527 -0.03685 0.41759 -0.03646 0.41898 C -0.03594 0.42106 -0.0319 0.43101 -0.03151 0.43194 C -0.03073 0.43333 -0.0293 0.43425 -0.02813 0.43541 L -0.02422 0.44629 C -0.0237 0.44814 -0.02344 0.45046 -0.02227 0.45185 C -0.01511 0.45972 -0.01849 0.4574 -0.01302 0.46157 C -0.01029 0.45972 -0.00743 0.46157 -0.00521 0.45879 C -0.00339 0.4574 -0.00274 0.45393 -0.00183 0.45185 C 0.00703 0.43425 0.00156 0.44722 0.00625 0.43541 C 0.00703 0.43194 0.00885 0.42847 0.00885 0.42476 C 0.00807 0.42222 0.00781 0.40902 0.00625 0.40463 C 0.00429 0.39861 0.00286 0.39282 3.95833E-6 0.38865 C -0.00105 0.38657 -0.00196 0.38495 -0.00274 0.3831 C -0.0056 0.37546 -0.00365 0.37523 -0.00795 0.3699 C -0.00873 0.36898 -0.01016 0.36898 -0.01094 0.36851 C -0.01576 0.35532 -0.0099 0.37175 -0.01602 0.35555 C -0.01693 0.3537 -0.01771 0.35208 -0.0181 0.35046 C -0.02019 0.34236 -0.01771 0.34629 -0.02123 0.33726 C -0.02201 0.33541 -0.02357 0.33425 -0.02422 0.33194 C -0.02592 0.32847 -0.02709 0.32453 -0.02813 0.32106 C -0.02904 0.31944 -0.02943 0.31713 -0.0306 0.31597 L -0.03321 0.31018 C -0.0336 0.30856 -0.0336 0.30648 -0.03425 0.30509 C -0.03646 0.30046 -0.03972 0.29699 -0.04154 0.29213 C -0.04284 0.28912 -0.04545 0.28194 -0.04662 0.27939 C -0.04753 0.278 -0.0487 0.27731 -0.04961 0.27615 C -0.0517 0.27106 -0.05326 0.26574 -0.05586 0.26134 C -0.05677 0.25995 -0.05795 0.25787 -0.05886 0.25578 C -0.05964 0.25439 -0.06016 0.25162 -0.06081 0.25023 C -0.06172 0.24861 -0.06355 0.24814 -0.06485 0.24675 C -0.07019 0.2412 -0.06524 0.24444 -0.07227 0.2412 C -0.07318 0.24004 -0.07422 0.23842 -0.075 0.23773 C -0.078 0.23564 -0.08086 0.2368 -0.08321 0.23402 C -0.08542 0.23217 -0.08737 0.22963 -0.08946 0.22685 L -0.09219 0.22338 C -0.09271 0.22175 -0.09297 0.21944 -0.09362 0.21805 C -0.09388 0.21597 -0.09493 0.21458 -0.09545 0.21203 C -0.09623 0.20833 -0.09623 0.20393 -0.09636 0.19976 C -0.09714 0.19282 -0.09753 0.18796 -0.09857 0.18148 C -0.09922 0.178 -0.09948 0.17361 -0.10052 0.1706 L -0.10469 0.15995 C -0.10482 0.15717 -0.10534 0.15509 -0.1056 0.15254 C -0.1069 0.14537 -0.1069 0.14814 -0.10769 0.14004 C -0.10899 0.12615 -0.10964 0.11828 -0.11055 0.10532 C -0.11029 0.09097 -0.11029 0.07615 -0.10964 0.0618 C -0.10964 0.05949 -0.10886 0.05763 -0.10873 0.05463 C -0.10664 0.03842 -0.10873 0.05231 -0.1056 0.03634 C -0.10534 0.03495 -0.10508 0.03263 -0.10469 0.03101 C -0.10352 0.02824 -0.10235 0.02638 -0.1017 0.02407 C -0.10052 0.01828 -0.10052 0.01736 -0.09857 0.01319 C -0.09766 0.01111 -0.09636 0.00949 -0.09545 0.0074 C -0.08815 -0.00764 -0.09922 0.01296 -0.09037 -0.00348 C -0.08998 -0.00556 -0.08998 -0.00741 -0.08946 -0.00857 C -0.08842 -0.00996 -0.08737 -0.00973 -0.08646 -0.01065 C -0.08503 -0.01181 -0.0836 -0.0132 -0.08243 -0.01436 C -0.08086 -0.01551 -0.07852 -0.01644 -0.07696 -0.01783 C -0.07487 -0.02014 -0.07097 -0.02477 -0.07097 -0.02454 C -0.06745 -0.02385 -0.06511 -0.02385 -0.06172 -0.0213 C -0.06042 -0.02037 -0.05925 -0.01875 -0.05782 -0.01783 C -0.05599 -0.01667 -0.05365 -0.01528 -0.0517 -0.01436 C -0.05092 -0.01366 -0.04935 -0.01343 -0.0487 -0.0125 C -0.04753 -0.01112 -0.04662 -0.00973 -0.04571 -0.00857 C -0.04375 -0.00741 -0.04115 -0.00741 -0.03946 -0.00556 C -0.03855 -0.00394 -0.03763 -0.00162 -0.03646 -0.00139 C -0.02396 0.00023 -0.01224 4.44444E-6 3.95833E-6 4.44444E-6 " pathEditMode="relative" rAng="0" ptsTypes="AAAAAAAAAAAAAAAAAAAAAAAAAAAAAAAAAAAAAAAAAAAAAAAAAAAAAAAAAAAAAAAAAAAAAAAAAAAAAAAAAAAAAAAAAAAAAAAAAAAAAAAAAAAAAAAAAAAAAAAAAAAAAAAAAAAAAAAAAAAAAAAAAAAAAAAAAAAAAAAAA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3" y="2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66800"/>
            <a:ext cx="6161809" cy="574980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746" y="4707082"/>
            <a:ext cx="377536" cy="56630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827" y="3172914"/>
            <a:ext cx="2192482" cy="93757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012" y="1392381"/>
            <a:ext cx="833815" cy="85205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3893">
            <a:off x="1340410" y="2145008"/>
            <a:ext cx="576840" cy="89073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20327">
            <a:off x="627459" y="4536601"/>
            <a:ext cx="1565120" cy="60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16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6 L -0.01549 -0.147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-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48148E-6 L -0.04974 -0.1946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-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6 L -0.16601 0.0409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07" y="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0.32331 0.1416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9" y="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</Words>
  <Application>Microsoft Office PowerPoint</Application>
  <PresentationFormat>Panorámica</PresentationFormat>
  <Paragraphs>1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SIMULACIONES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Sistemas</dc:creator>
  <cp:lastModifiedBy>Sistemas</cp:lastModifiedBy>
  <cp:revision>11</cp:revision>
  <dcterms:created xsi:type="dcterms:W3CDTF">2015-04-21T14:01:22Z</dcterms:created>
  <dcterms:modified xsi:type="dcterms:W3CDTF">2015-05-19T13:42:15Z</dcterms:modified>
</cp:coreProperties>
</file>